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1F79-6272-4197-BEBD-69C3F2053E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68E22-428C-43E8-8D86-39F708B45E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484B-69A6-49E3-884D-96C1297ED6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FAE9-2148-4994-A243-8C59447E8F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BB77-1781-4544-B801-5CAB3AB62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0FA3-E7E2-4102-B3EF-C4E7A1DDB8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0CB7-514B-422B-BE10-3D3535F3A3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E6F00-4511-4238-AF67-25A5E83689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B51A3-BB1B-413C-AED2-533A6EC109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1CEC8-98FC-429C-8CC0-82DC2E2466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3A24-F39D-408F-872A-5B5A136922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4964B5A-3FEA-42B8-AA2C-40118FB616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fr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4" y="1103832"/>
            <a:ext cx="1609528" cy="121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ufrgs.br/esef/site/images/logo-e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4" y="2667000"/>
            <a:ext cx="1609529" cy="758715"/>
          </a:xfrm>
          <a:prstGeom prst="rect">
            <a:avLst/>
          </a:prstGeom>
          <a:noFill/>
        </p:spPr>
      </p:pic>
      <p:pic>
        <p:nvPicPr>
          <p:cNvPr id="1026" name="Picture 2" descr="http://loopassets.s3.amazonaws.com/thumbnails/image/rugby-stoc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6"/>
          <a:stretch/>
        </p:blipFill>
        <p:spPr bwMode="auto">
          <a:xfrm>
            <a:off x="684215" y="4191000"/>
            <a:ext cx="148424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79345" y="1038761"/>
            <a:ext cx="4769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/>
              <a:t>Grupo de Estudos </a:t>
            </a:r>
          </a:p>
          <a:p>
            <a:pPr algn="ctr"/>
            <a:r>
              <a:rPr lang="pt-BR" sz="4000" b="1" dirty="0"/>
              <a:t>em </a:t>
            </a:r>
            <a:r>
              <a:rPr lang="pt-BR" sz="4000" b="1" dirty="0" err="1"/>
              <a:t>Rugby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00400" y="3741003"/>
            <a:ext cx="4598375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Prof. Dr. Flávio de Souza Castro</a:t>
            </a:r>
          </a:p>
          <a:p>
            <a:pPr algn="ctr">
              <a:lnSpc>
                <a:spcPct val="150000"/>
              </a:lnSpc>
            </a:pPr>
            <a:r>
              <a:rPr lang="pt-BR" sz="2400" dirty="0"/>
              <a:t>Prof. Ms. Ricardo Sant’Anna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Histórico</a:t>
            </a:r>
          </a:p>
          <a:p>
            <a:pPr lvl="1"/>
            <a:r>
              <a:rPr lang="pt-BR" sz="3200" dirty="0"/>
              <a:t>Disciplina</a:t>
            </a:r>
          </a:p>
          <a:p>
            <a:pPr lvl="1"/>
            <a:r>
              <a:rPr lang="pt-BR" sz="3200" dirty="0"/>
              <a:t>Pesquisas</a:t>
            </a:r>
          </a:p>
          <a:p>
            <a:pPr lvl="1"/>
            <a:r>
              <a:rPr lang="pt-BR" sz="3200" dirty="0" err="1"/>
              <a:t>TCCs</a:t>
            </a:r>
            <a:endParaRPr lang="pt-BR" sz="3200" dirty="0"/>
          </a:p>
          <a:p>
            <a:pPr lvl="1"/>
            <a:r>
              <a:rPr lang="pt-BR" sz="3200" dirty="0"/>
              <a:t>Dissertação</a:t>
            </a:r>
          </a:p>
          <a:p>
            <a:pPr lvl="1"/>
            <a:r>
              <a:rPr lang="pt-BR" sz="3200" dirty="0"/>
              <a:t>Bancas</a:t>
            </a:r>
          </a:p>
          <a:p>
            <a:pPr lvl="1"/>
            <a:r>
              <a:rPr lang="pt-BR" sz="3200" dirty="0"/>
              <a:t>Acordo com </a:t>
            </a:r>
            <a:r>
              <a:rPr lang="pt-BR" sz="3200" dirty="0" err="1"/>
              <a:t>FGRugby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68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Desenvolver e espalhar conhecimento científico voltado ao </a:t>
            </a:r>
            <a:r>
              <a:rPr lang="pt-BR" sz="2800" i="1" dirty="0" err="1"/>
              <a:t>rugby</a:t>
            </a:r>
            <a:endParaRPr lang="pt-BR" sz="2800" i="1" dirty="0"/>
          </a:p>
          <a:p>
            <a:r>
              <a:rPr lang="pt-BR" sz="2800" dirty="0"/>
              <a:t>Compreender as possibilidades e necessidades de estudos da área</a:t>
            </a:r>
          </a:p>
          <a:p>
            <a:r>
              <a:rPr lang="pt-BR" sz="2800" dirty="0"/>
              <a:t>Compreender os estudos</a:t>
            </a:r>
          </a:p>
          <a:p>
            <a:pPr lvl="1"/>
            <a:r>
              <a:rPr lang="pt-BR" sz="2400" dirty="0"/>
              <a:t>Justificativas</a:t>
            </a:r>
          </a:p>
          <a:p>
            <a:pPr lvl="1"/>
            <a:r>
              <a:rPr lang="pt-BR" sz="2400" dirty="0"/>
              <a:t>Objetivos</a:t>
            </a:r>
          </a:p>
          <a:p>
            <a:pPr lvl="1"/>
            <a:r>
              <a:rPr lang="pt-BR" sz="2400" dirty="0"/>
              <a:t>Métodos</a:t>
            </a:r>
          </a:p>
          <a:p>
            <a:pPr lvl="1"/>
            <a:r>
              <a:rPr lang="pt-BR" sz="2400" dirty="0"/>
              <a:t>Resultados  e discussão</a:t>
            </a:r>
          </a:p>
          <a:p>
            <a:pPr lvl="1"/>
            <a:r>
              <a:rPr lang="pt-BR" sz="2400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69492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Apresentação de dissertação e tese desenvolvidas sobre o </a:t>
            </a:r>
            <a:r>
              <a:rPr lang="pt-BR" dirty="0" err="1"/>
              <a:t>rugby</a:t>
            </a:r>
            <a:r>
              <a:rPr lang="pt-BR" dirty="0"/>
              <a:t> na UFRGS</a:t>
            </a:r>
          </a:p>
          <a:p>
            <a:pPr lvl="1"/>
            <a:r>
              <a:rPr lang="pt-BR" dirty="0"/>
              <a:t>Ricardo Sant’Anna</a:t>
            </a:r>
          </a:p>
          <a:p>
            <a:pPr lvl="1"/>
            <a:r>
              <a:rPr lang="pt-BR" dirty="0"/>
              <a:t>Eraldo Pinheiro (convidado – </a:t>
            </a:r>
            <a:r>
              <a:rPr lang="pt-BR" dirty="0" err="1"/>
              <a:t>UFPel</a:t>
            </a:r>
            <a:r>
              <a:rPr lang="pt-BR" dirty="0"/>
              <a:t>)</a:t>
            </a:r>
          </a:p>
          <a:p>
            <a:r>
              <a:rPr lang="pt-BR" dirty="0"/>
              <a:t>Leitura, apresentação e discussão de artigos em língua portuguesa sobre o </a:t>
            </a:r>
            <a:r>
              <a:rPr lang="pt-BR" dirty="0" err="1"/>
              <a:t>rugby</a:t>
            </a:r>
            <a:endParaRPr lang="pt-BR" dirty="0"/>
          </a:p>
          <a:p>
            <a:r>
              <a:rPr lang="pt-BR" dirty="0"/>
              <a:t>Depende do compromisso individual</a:t>
            </a:r>
          </a:p>
        </p:txBody>
      </p:sp>
    </p:spTree>
    <p:extLst>
      <p:ext uri="{BB962C8B-B14F-4D97-AF65-F5344CB8AC3E}">
        <p14:creationId xmlns:p14="http://schemas.microsoft.com/office/powerpoint/2010/main" val="161241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 de cronograma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7 de abril</a:t>
            </a:r>
          </a:p>
          <a:p>
            <a:pPr lvl="1"/>
            <a:r>
              <a:rPr lang="pt-BR" dirty="0"/>
              <a:t>Apresentação da proposta e cronograma</a:t>
            </a:r>
          </a:p>
          <a:p>
            <a:r>
              <a:rPr lang="pt-BR" dirty="0"/>
              <a:t>5 de maio</a:t>
            </a:r>
          </a:p>
          <a:p>
            <a:pPr lvl="1"/>
            <a:r>
              <a:rPr lang="pt-BR" dirty="0"/>
              <a:t>Determinação da Potência Aeróbia em Jogadores Amadores de </a:t>
            </a:r>
            <a:r>
              <a:rPr lang="pt-BR" dirty="0" err="1"/>
              <a:t>Rugby</a:t>
            </a:r>
            <a:r>
              <a:rPr lang="pt-BR" dirty="0"/>
              <a:t> Union XV a partir de Testes de Campo</a:t>
            </a:r>
          </a:p>
          <a:p>
            <a:pPr lvl="1"/>
            <a:r>
              <a:rPr lang="pt-BR" dirty="0"/>
              <a:t>Dissertação de Ricardo Sant’Anna</a:t>
            </a:r>
          </a:p>
        </p:txBody>
      </p:sp>
    </p:spTree>
    <p:extLst>
      <p:ext uri="{BB962C8B-B14F-4D97-AF65-F5344CB8AC3E}">
        <p14:creationId xmlns:p14="http://schemas.microsoft.com/office/powerpoint/2010/main" val="278365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pt-BR" dirty="0"/>
              <a:t>Proposta de cronograma 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4232" t="19792" r="24231" b="56250"/>
          <a:stretch/>
        </p:blipFill>
        <p:spPr>
          <a:xfrm>
            <a:off x="2895600" y="1196641"/>
            <a:ext cx="4191000" cy="1095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3060" t="15625" r="23645" b="64583"/>
          <a:stretch/>
        </p:blipFill>
        <p:spPr>
          <a:xfrm>
            <a:off x="838200" y="4458956"/>
            <a:ext cx="4191000" cy="8750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23060" t="14584" r="24817" b="63541"/>
          <a:stretch/>
        </p:blipFill>
        <p:spPr>
          <a:xfrm>
            <a:off x="762000" y="5488112"/>
            <a:ext cx="4191000" cy="9888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l="25403" t="23958" r="28916" b="66308"/>
          <a:stretch/>
        </p:blipFill>
        <p:spPr>
          <a:xfrm>
            <a:off x="2514600" y="2530054"/>
            <a:ext cx="4572000" cy="54775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81000" y="1775936"/>
            <a:ext cx="17748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altLang="pt-BR" sz="2400" b="1" dirty="0"/>
              <a:t>16 de maio</a:t>
            </a:r>
          </a:p>
          <a:p>
            <a:pPr lvl="0"/>
            <a:r>
              <a:rPr lang="pt-BR" altLang="pt-BR" sz="2400" b="1" dirty="0"/>
              <a:t>?</a:t>
            </a:r>
          </a:p>
          <a:p>
            <a:endParaRPr lang="pt-BR" dirty="0"/>
          </a:p>
        </p:txBody>
      </p:sp>
      <p:sp>
        <p:nvSpPr>
          <p:cNvPr id="13" name="Chave Dupla 12"/>
          <p:cNvSpPr/>
          <p:nvPr/>
        </p:nvSpPr>
        <p:spPr>
          <a:xfrm>
            <a:off x="2155846" y="1066800"/>
            <a:ext cx="5311754" cy="2011005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867400" y="5177135"/>
            <a:ext cx="1720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2400" b="1" dirty="0"/>
              <a:t>9 de junho</a:t>
            </a:r>
          </a:p>
          <a:p>
            <a:r>
              <a:rPr lang="pt-BR" altLang="pt-BR" sz="2400" b="1" dirty="0"/>
              <a:t>?</a:t>
            </a:r>
          </a:p>
        </p:txBody>
      </p:sp>
      <p:sp>
        <p:nvSpPr>
          <p:cNvPr id="16" name="Chave Dupla 15"/>
          <p:cNvSpPr/>
          <p:nvPr/>
        </p:nvSpPr>
        <p:spPr>
          <a:xfrm>
            <a:off x="381000" y="4419600"/>
            <a:ext cx="5311754" cy="2011005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38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pt-BR" dirty="0"/>
              <a:t>Proposta de cronograma II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24817" t="18718" r="27745" b="71875"/>
          <a:stretch/>
        </p:blipFill>
        <p:spPr>
          <a:xfrm>
            <a:off x="2783059" y="1676400"/>
            <a:ext cx="5446541" cy="607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27160" t="44058" r="34187" b="40625"/>
          <a:stretch/>
        </p:blipFill>
        <p:spPr>
          <a:xfrm>
            <a:off x="2743200" y="2514600"/>
            <a:ext cx="4267200" cy="9506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" y="2309336"/>
            <a:ext cx="18918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altLang="pt-BR" sz="2400" b="1" dirty="0"/>
              <a:t>23 de junho</a:t>
            </a:r>
          </a:p>
          <a:p>
            <a:pPr lvl="0"/>
            <a:r>
              <a:rPr lang="pt-BR" altLang="pt-BR" sz="2400" b="1" dirty="0"/>
              <a:t>?</a:t>
            </a:r>
          </a:p>
          <a:p>
            <a:endParaRPr lang="pt-BR" dirty="0"/>
          </a:p>
        </p:txBody>
      </p:sp>
      <p:sp>
        <p:nvSpPr>
          <p:cNvPr id="12" name="Chave Dupla 11"/>
          <p:cNvSpPr/>
          <p:nvPr/>
        </p:nvSpPr>
        <p:spPr>
          <a:xfrm>
            <a:off x="2514600" y="1570395"/>
            <a:ext cx="5943600" cy="2011005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51163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151</Words>
  <Application>Microsoft Office PowerPoint</Application>
  <PresentationFormat>Apresentação na tela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Arial</vt:lpstr>
      <vt:lpstr>Design padrão</vt:lpstr>
      <vt:lpstr>Apresentação do PowerPoint</vt:lpstr>
      <vt:lpstr>Motivação</vt:lpstr>
      <vt:lpstr>Objetivos</vt:lpstr>
      <vt:lpstr>Estratégias</vt:lpstr>
      <vt:lpstr>Proposta de cronograma I</vt:lpstr>
      <vt:lpstr>Proposta de cronograma I</vt:lpstr>
      <vt:lpstr>Proposta de cronograma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de Educação Física</dc:title>
  <dc:creator>usuario</dc:creator>
  <cp:lastModifiedBy>Flávio de Souza Castro</cp:lastModifiedBy>
  <cp:revision>64</cp:revision>
  <dcterms:created xsi:type="dcterms:W3CDTF">2012-11-13T11:52:11Z</dcterms:created>
  <dcterms:modified xsi:type="dcterms:W3CDTF">2016-04-03T21:03:31Z</dcterms:modified>
</cp:coreProperties>
</file>